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69" y="1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428"/>
            <a:ext cx="12189714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419725"/>
            <a:ext cx="9144000" cy="2426202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982452"/>
            <a:ext cx="9144000" cy="127534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51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62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2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5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02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966354" y="1825625"/>
            <a:ext cx="5053445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48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64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73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9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02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40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" y="4542"/>
            <a:ext cx="12175090" cy="68489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07918" y="1825625"/>
            <a:ext cx="103458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6458-3726-46BA-A701-B4BE909A427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A4B0-8BB2-491B-9CDA-5942DC6804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01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96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783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Alonso Redondo</dc:creator>
  <cp:lastModifiedBy>Cuenta Microsoft</cp:lastModifiedBy>
  <cp:revision>19</cp:revision>
  <dcterms:created xsi:type="dcterms:W3CDTF">2021-03-03T17:46:14Z</dcterms:created>
  <dcterms:modified xsi:type="dcterms:W3CDTF">2023-10-20T14:22:08Z</dcterms:modified>
</cp:coreProperties>
</file>