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92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" y="643"/>
            <a:ext cx="9142286" cy="685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31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8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74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234" y="365126"/>
            <a:ext cx="767811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234" y="1825625"/>
            <a:ext cx="7678115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01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17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5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71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18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45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6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83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4756"/>
            <a:ext cx="9131318" cy="6848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438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96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783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Alonso Redondo</dc:creator>
  <cp:lastModifiedBy>Cuenta Microsoft</cp:lastModifiedBy>
  <cp:revision>22</cp:revision>
  <dcterms:created xsi:type="dcterms:W3CDTF">2021-03-03T17:46:14Z</dcterms:created>
  <dcterms:modified xsi:type="dcterms:W3CDTF">2023-10-20T14:28:43Z</dcterms:modified>
</cp:coreProperties>
</file>